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B4882-7D23-1D79-447A-2D2DFC918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B8E9D8-0C55-4693-CA33-2651D734D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0D339-8445-1B13-5EF5-62D46E7C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458FB9-DA40-F641-3B5A-E2FD5735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E0ECC4-5C6F-E37A-7320-B98D3C3A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D9B63-50D9-5BF6-E386-EF2233BF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BE4D82-897E-3E74-9E91-76535EB75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C92A24-B0DA-E973-D68F-B28E7D65A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58DCD3-AC8A-5A78-D411-08D5EB96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FCB2F-7C88-4CEA-BD7D-D933BE96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18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437A96-2017-0BFC-BA7C-EBCCC7DF5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8C1355-27A9-00AC-C1EF-D23D7B3F0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62468-FA26-876E-B897-1445C27C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2EF3BE-735B-C15F-8A9C-CAA3AB08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C4A632-39D8-D8E6-DE8B-88FD5215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84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6F910-E6FF-0BD6-FB94-D82CF2C9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7DEBB2-EF5B-0EA3-C6A2-DABB41DE4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68986-6EBC-6408-4CAD-35C241FC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635DA1-B744-17AC-0D66-2E3AF3F2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682E6-A6A1-865D-648F-28F293F3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3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0A27C-CC15-6E7B-9027-268E4871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4098CB-DEB0-6D51-B9D2-159449D7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F7CCAB-6084-AA32-D334-B198BE1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8D005B-AB1A-898C-A8EF-0EC0245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F6F23-D698-A0F6-3687-3C68F4FE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46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98937-E135-9B6C-F738-9BD32508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BE5CF-EF00-480C-E981-8C93C2757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69A966-989C-B6F9-44DB-480E40E34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55BC81-4A39-FC31-B2B0-4AB162ED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73E595-7233-D97C-2481-F3F05695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605227-AC65-A94E-FD53-CA139EA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876AF-467E-F745-5F19-9E461829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D0AE47-FB8E-C056-A30B-45CB3C83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CA965A-00D0-74C5-EF77-71046AAF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8D8198-0B47-547A-014C-289B39C7B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F119B0-66B5-1096-9566-7BB910BE8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415965-B062-72B4-DF7D-637EC5F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910B97-5C6C-18C3-73BE-D5E04AA1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A089F0-8C8A-1509-A592-CAB5EB3B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90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A074C-4C46-19C0-7C85-C9EB680D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750234-12F7-454F-DF03-7FD128CE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586CEC-5B48-DD5F-E33E-B7F2865B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9DD747-2B92-607B-F3CF-60C35C99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8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77214D-3238-51AF-B15F-E81A46B1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B5C5D0-4FFE-EEA7-3FA0-1996C02D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B8D81B-D0C3-2514-6DA5-B8D6EE3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45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AFF4E-7935-AA20-F091-7F6E643E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2CC8FD-B746-D806-C307-00FA86E1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608CA8-FE67-71D8-00C2-2E2F69779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F15294-2CAC-B162-9961-91228302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D838D8-430F-BAE8-43BB-41D57745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0CD8C9-650D-8F46-EB89-2A279535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6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51653-8DE7-37DF-5221-A29E1F19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F80AFE-10A9-722B-5F27-8C572F15A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70D18-A47E-148E-97AB-389BA0EF1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86E67-62D9-932B-A5B9-AAF7B1D2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967B69-494A-2296-C400-DA6FB4F5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2B761A-1C3F-7AB3-FA70-9362A43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65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093E0A-BBF6-F637-92E6-F710FDDF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72DCB7-4F7D-CB04-54CA-13463CD24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372502-1732-E188-1C28-50EFD7AD0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1138-EC1D-4A2B-9FB8-8FE674E3635A}" type="datetimeFigureOut">
              <a:rPr lang="fr-FR" smtClean="0"/>
              <a:t>08/07/2023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4D216-EA2B-7C3D-B3BC-8AE662219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4958C8-AB3F-BA61-A0C9-6BA6377CC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8261-FB8D-4894-A3EC-CE2BC8A6E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6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3E76EE-74EE-F774-CA5D-EC227AD94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91" y="297636"/>
            <a:ext cx="5835476" cy="47399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E9A80F-F089-BCFA-E8E0-143194757469}"/>
              </a:ext>
            </a:extLst>
          </p:cNvPr>
          <p:cNvSpPr txBox="1"/>
          <p:nvPr/>
        </p:nvSpPr>
        <p:spPr>
          <a:xfrm>
            <a:off x="1470637" y="5234730"/>
            <a:ext cx="86993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Voici l’équipe éducative de l’école </a:t>
            </a:r>
            <a:r>
              <a:rPr lang="fr-FR" sz="1400" i="1"/>
              <a:t>St Joseph </a:t>
            </a:r>
            <a:r>
              <a:rPr lang="fr-FR" sz="1400" i="1" dirty="0"/>
              <a:t>(de gauche à droite)</a:t>
            </a:r>
          </a:p>
          <a:p>
            <a:pPr algn="ctr"/>
            <a:r>
              <a:rPr lang="fr-FR" sz="1600" b="1" dirty="0"/>
              <a:t>Barbara </a:t>
            </a:r>
            <a:r>
              <a:rPr lang="fr-FR" sz="1600" b="1" dirty="0" err="1"/>
              <a:t>Sireau</a:t>
            </a:r>
            <a:r>
              <a:rPr lang="fr-FR" sz="1600" b="1" dirty="0"/>
              <a:t> (agent polyvalent) - Roselyne Chabot (enseignante en maternelle) - Corinne Billon (enseignante en CE2/CM et chef d’établissement - Florence </a:t>
            </a:r>
            <a:r>
              <a:rPr lang="fr-FR" sz="1600" b="1" dirty="0" err="1"/>
              <a:t>Bareil</a:t>
            </a:r>
            <a:r>
              <a:rPr lang="fr-FR" sz="1600" b="1" dirty="0"/>
              <a:t> (</a:t>
            </a:r>
            <a:r>
              <a:rPr lang="fr-FR" sz="1600" b="1" dirty="0" err="1"/>
              <a:t>asem</a:t>
            </a:r>
            <a:r>
              <a:rPr lang="fr-FR" sz="1600" b="1" dirty="0"/>
              <a:t>) - Véronique Traineau (enseignante en CP/CE1)</a:t>
            </a:r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0EDF2A64-68F8-B8DC-A2E2-7FE4C326B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3309" cy="16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1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MADOC</dc:creator>
  <cp:lastModifiedBy>Jérôme MADOC</cp:lastModifiedBy>
  <cp:revision>1</cp:revision>
  <dcterms:created xsi:type="dcterms:W3CDTF">2023-07-08T05:20:47Z</dcterms:created>
  <dcterms:modified xsi:type="dcterms:W3CDTF">2023-07-08T05:21:52Z</dcterms:modified>
</cp:coreProperties>
</file>